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4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8C7A2-B13B-402E-B62D-6E06EBFAC9E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32718-DAD7-40AF-9BD5-DECC565A2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15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7D75-9F6C-9C46-9A72-C5FAAB443287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4DD0-7892-0341-A43E-EAA8096FC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7D75-9F6C-9C46-9A72-C5FAAB443287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4DD0-7892-0341-A43E-EAA8096FC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7D75-9F6C-9C46-9A72-C5FAAB443287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4DD0-7892-0341-A43E-EAA8096FC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7D75-9F6C-9C46-9A72-C5FAAB443287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4DD0-7892-0341-A43E-EAA8096FC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7D75-9F6C-9C46-9A72-C5FAAB443287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4DD0-7892-0341-A43E-EAA8096FC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7D75-9F6C-9C46-9A72-C5FAAB443287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4DD0-7892-0341-A43E-EAA8096FC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7D75-9F6C-9C46-9A72-C5FAAB443287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4DD0-7892-0341-A43E-EAA8096FC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7D75-9F6C-9C46-9A72-C5FAAB443287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4DD0-7892-0341-A43E-EAA8096FC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7D75-9F6C-9C46-9A72-C5FAAB443287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4DD0-7892-0341-A43E-EAA8096FC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7D75-9F6C-9C46-9A72-C5FAAB443287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4DD0-7892-0341-A43E-EAA8096FC6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7D75-9F6C-9C46-9A72-C5FAAB443287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C94DD0-7892-0341-A43E-EAA8096FC6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FC94DD0-7892-0341-A43E-EAA8096FC67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3897D75-9F6C-9C46-9A72-C5FAAB443287}" type="datetimeFigureOut">
              <a:rPr lang="en-US" smtClean="0"/>
              <a:t>11/4/2013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CHAPTER 6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Goals and Decision Making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AND DISAPPOINTMENT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Successful experiences can help you grow and develop</a:t>
            </a:r>
            <a:r>
              <a:rPr lang="en-US" dirty="0" smtClean="0"/>
              <a:t> during your teen years and throughout the rest of your life. Accomplishing goals can inspire you to set new ones, which adds to your sense of personal WORTH, or value.</a:t>
            </a:r>
          </a:p>
          <a:p>
            <a:r>
              <a:rPr lang="en-US" u="sng" dirty="0" smtClean="0"/>
              <a:t>If you fail to reach a goal, try to figure out what went wrong</a:t>
            </a:r>
            <a:r>
              <a:rPr lang="en-US" dirty="0" smtClean="0"/>
              <a:t>. You may feel disappointed, but if you can figure out what happened, you can learn from it and succeed next time.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 in reaching your goals and having a happy life will depend a lot on your ability to make smart decisions.</a:t>
            </a:r>
          </a:p>
          <a:p>
            <a:pPr>
              <a:buNone/>
            </a:pPr>
            <a:r>
              <a:rPr lang="en-US" dirty="0" smtClean="0"/>
              <a:t>DECISION: Something you choose or make up your mind about after thinking over all possible choices.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are some decisions you made today?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TYPES OF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EVERYDAY DECISIONS: Do not require a lot of time or thought.</a:t>
            </a:r>
          </a:p>
          <a:p>
            <a:r>
              <a:rPr lang="en-US" dirty="0" smtClean="0"/>
              <a:t>DECISIONS WITH LONG-TERM EFFECTS: Major decisions that could affect you later in life, such as in high school, college, or adulthood.</a:t>
            </a:r>
          </a:p>
          <a:p>
            <a:r>
              <a:rPr lang="en-US" dirty="0" smtClean="0"/>
              <a:t>DECISIONS THAT BECOME HABITS: Decisions that you repeat without thinking about it.</a:t>
            </a:r>
          </a:p>
          <a:p>
            <a:r>
              <a:rPr lang="en-US" dirty="0" smtClean="0"/>
              <a:t>LIFE-CHANGING DECISIONS: Require much time and thought and may be difficult to make. Can also affect you throughout your life.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WE MAKE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PLANNED DECISIONS: Weigh all the facts before making a choice</a:t>
            </a:r>
          </a:p>
          <a:p>
            <a:r>
              <a:rPr lang="en-US" dirty="0" smtClean="0"/>
              <a:t>DEFAULT DECISIONS: Let someone else, or the circumstance, make the decision for you</a:t>
            </a:r>
          </a:p>
          <a:p>
            <a:r>
              <a:rPr lang="en-US" dirty="0" smtClean="0"/>
              <a:t>IMPULSE DECISIONS: Take the first choice available</a:t>
            </a:r>
          </a:p>
          <a:p>
            <a:r>
              <a:rPr lang="en-US" dirty="0" smtClean="0"/>
              <a:t>EMOTIONAL DECISIONS: Pick the choice the feels the best without thinking it through</a:t>
            </a:r>
          </a:p>
          <a:p>
            <a:r>
              <a:rPr lang="en-US" dirty="0" smtClean="0"/>
              <a:t>RESISTANCE DECISIONS: Pick the choice that will result in the least amount of conflict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ALTERNATIVE: A choice between two or more different things or actions.</a:t>
            </a:r>
          </a:p>
          <a:p>
            <a:endParaRPr lang="en-US" dirty="0" smtClean="0"/>
          </a:p>
          <a:p>
            <a:r>
              <a:rPr lang="en-US" dirty="0" smtClean="0"/>
              <a:t>Why should we have several alternatives when making an important decision?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PROACTIVE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PROACTIVE PEOPLE: Thinking ahead about decisions or problems and take action right away. </a:t>
            </a:r>
          </a:p>
          <a:p>
            <a:r>
              <a:rPr lang="en-US" dirty="0" smtClean="0"/>
              <a:t>How to be proactive?</a:t>
            </a:r>
          </a:p>
          <a:p>
            <a:pPr lvl="1"/>
            <a:r>
              <a:rPr lang="en-US" dirty="0" smtClean="0"/>
              <a:t>Don’t ignore a problem</a:t>
            </a:r>
          </a:p>
          <a:p>
            <a:pPr lvl="1"/>
            <a:r>
              <a:rPr lang="en-US" dirty="0" smtClean="0"/>
              <a:t>Act as soon as something needs to be done</a:t>
            </a:r>
          </a:p>
          <a:p>
            <a:pPr lvl="1"/>
            <a:r>
              <a:rPr lang="en-US" dirty="0" smtClean="0"/>
              <a:t>Know your values and goals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DECISION MAKING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Identify the decision or problem</a:t>
            </a:r>
          </a:p>
          <a:p>
            <a:pPr marL="457200" indent="-457200">
              <a:buAutoNum type="arabicPeriod"/>
            </a:pPr>
            <a:r>
              <a:rPr lang="en-US" dirty="0" smtClean="0"/>
              <a:t>Consider the alternatives</a:t>
            </a:r>
          </a:p>
          <a:p>
            <a:pPr marL="457200" indent="-457200">
              <a:buAutoNum type="arabicPeriod"/>
            </a:pPr>
            <a:r>
              <a:rPr lang="en-US" dirty="0" smtClean="0"/>
              <a:t>Choose the best alternative</a:t>
            </a:r>
          </a:p>
          <a:p>
            <a:pPr marL="457200" indent="-457200">
              <a:buAutoNum type="arabicPeriod"/>
            </a:pPr>
            <a:r>
              <a:rPr lang="en-US" dirty="0" smtClean="0"/>
              <a:t>Act on the decision</a:t>
            </a:r>
          </a:p>
          <a:p>
            <a:pPr marL="457200" indent="-457200">
              <a:buAutoNum type="arabicPeriod"/>
            </a:pPr>
            <a:r>
              <a:rPr lang="en-US" dirty="0" smtClean="0"/>
              <a:t>Evaluate the decision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RESPONSIBLE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how to make responsible decisions will give you a sense of control over your life.</a:t>
            </a:r>
          </a:p>
          <a:p>
            <a:pPr lvl="1"/>
            <a:r>
              <a:rPr lang="en-US" b="1" u="sng" dirty="0" smtClean="0"/>
              <a:t>Use good timing</a:t>
            </a:r>
            <a:r>
              <a:rPr lang="en-US" dirty="0" smtClean="0"/>
              <a:t>: avoid quick decisions and consider the facts. Don’t put the decision off for later.</a:t>
            </a:r>
          </a:p>
          <a:p>
            <a:pPr lvl="1"/>
            <a:r>
              <a:rPr lang="en-US" b="1" u="sng" dirty="0" smtClean="0"/>
              <a:t>Consider the consequences</a:t>
            </a:r>
            <a:r>
              <a:rPr lang="en-US" dirty="0" smtClean="0"/>
              <a:t>: Consequences are the results of your choices. Think about how your decisions can affect you now and in the future. How will it affect people around you?</a:t>
            </a:r>
          </a:p>
          <a:p>
            <a:pPr lvl="1"/>
            <a:r>
              <a:rPr lang="en-US" b="1" u="sng" dirty="0" smtClean="0"/>
              <a:t>Be willing to make mistakes and learn from them</a:t>
            </a:r>
          </a:p>
          <a:p>
            <a:pPr lvl="1"/>
            <a:r>
              <a:rPr lang="en-US" b="1" u="sng" dirty="0" smtClean="0"/>
              <a:t>Seek advice when you need it</a:t>
            </a:r>
          </a:p>
          <a:p>
            <a:pPr lvl="1"/>
            <a:r>
              <a:rPr lang="en-US" b="1" u="sng" dirty="0" smtClean="0"/>
              <a:t>Accept responsibility for your decisions</a:t>
            </a:r>
            <a:r>
              <a:rPr lang="en-US" dirty="0" smtClean="0"/>
              <a:t>: Accepting consequences is a sign of maturity.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INTEGRITY: Displaying honor and truthfulness, especially when you have made a mistake</a:t>
            </a:r>
          </a:p>
          <a:p>
            <a:r>
              <a:rPr lang="en-US" dirty="0" smtClean="0"/>
              <a:t>YOU are the only one responsible for the decisions you make. If they turn out negatively, show integrity!</a:t>
            </a:r>
          </a:p>
          <a:p>
            <a:pPr lvl="1"/>
            <a:r>
              <a:rPr lang="en-US" dirty="0" smtClean="0"/>
              <a:t>Making mistakes is part of the decision making process. Learn from mistakes!</a:t>
            </a:r>
          </a:p>
          <a:p>
            <a:pPr lvl="1"/>
            <a:r>
              <a:rPr lang="en-US" dirty="0" smtClean="0"/>
              <a:t>Don’t make excuses or blame others</a:t>
            </a:r>
          </a:p>
          <a:p>
            <a:pPr lvl="1"/>
            <a:r>
              <a:rPr lang="en-US" dirty="0" smtClean="0"/>
              <a:t>Try to fix a mistake</a:t>
            </a:r>
          </a:p>
          <a:p>
            <a:pPr lvl="1"/>
            <a:r>
              <a:rPr lang="en-US" dirty="0" smtClean="0"/>
              <a:t>When things go well, accept the praise and recognition!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WHAT IS A DECISION A TEENAGER COULD MAKE NOW THAT MAY AFFECT THE REST OF HIS/HER LIFE NEGATIVELY? </a:t>
            </a:r>
          </a:p>
          <a:p>
            <a:pPr>
              <a:buNone/>
            </a:pPr>
            <a:r>
              <a:rPr lang="en-US" sz="3200" dirty="0" smtClean="0"/>
              <a:t>WHAT ABOUT ONE THAT COULD AFFECT HIS/HER LIFE POSITIVELY?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I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difference between long-term and short-term goals and how to set them</a:t>
            </a:r>
          </a:p>
          <a:p>
            <a:r>
              <a:rPr lang="en-US" dirty="0" smtClean="0"/>
              <a:t>How attitude can help you achieve your goals</a:t>
            </a:r>
          </a:p>
          <a:p>
            <a:r>
              <a:rPr lang="en-US" dirty="0" smtClean="0"/>
              <a:t>The different ways we make decisions</a:t>
            </a:r>
          </a:p>
          <a:p>
            <a:r>
              <a:rPr lang="en-US" dirty="0" smtClean="0"/>
              <a:t>Recognize how the decisions you make now can affect your future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GOAL: something you want to achieve or accomplish</a:t>
            </a:r>
          </a:p>
          <a:p>
            <a:r>
              <a:rPr lang="en-US" dirty="0" smtClean="0"/>
              <a:t>Goals are necessary for success in life</a:t>
            </a:r>
          </a:p>
          <a:p>
            <a:r>
              <a:rPr lang="en-US" dirty="0" smtClean="0"/>
              <a:t>You will have many goals throughout your life… some are small, like passing next week’s test, and some are big, like getting a college degree</a:t>
            </a:r>
          </a:p>
          <a:p>
            <a:r>
              <a:rPr lang="en-US" dirty="0" smtClean="0"/>
              <a:t>Personal goals: help you do your best and achieve the things you want and need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LONG-TERM GOALS: Goals that take months or years to reach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Getting married</a:t>
            </a:r>
          </a:p>
          <a:p>
            <a:pPr lvl="1"/>
            <a:r>
              <a:rPr lang="en-US" dirty="0" smtClean="0"/>
              <a:t>Owning a car</a:t>
            </a:r>
          </a:p>
          <a:p>
            <a:pPr lvl="1"/>
            <a:r>
              <a:rPr lang="en-US" dirty="0" smtClean="0"/>
              <a:t>Going to college</a:t>
            </a:r>
          </a:p>
          <a:p>
            <a:pPr lvl="1"/>
            <a:r>
              <a:rPr lang="en-US" dirty="0" smtClean="0"/>
              <a:t>Saving enough money for a big purchase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is one long-term goal you have?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SHORT-TERM GOALS: Goals that can be reached quickly, in a few days or weeks. 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Completing a project</a:t>
            </a:r>
          </a:p>
          <a:p>
            <a:pPr lvl="1"/>
            <a:r>
              <a:rPr lang="en-US" dirty="0" smtClean="0"/>
              <a:t>Passing a test</a:t>
            </a:r>
          </a:p>
          <a:p>
            <a:pPr lvl="1"/>
            <a:r>
              <a:rPr lang="en-US" dirty="0" smtClean="0"/>
              <a:t>Making a sports team</a:t>
            </a:r>
          </a:p>
          <a:p>
            <a:pPr lvl="1"/>
            <a:r>
              <a:rPr lang="en-US" dirty="0" smtClean="0"/>
              <a:t>Finishing a to-do list</a:t>
            </a:r>
          </a:p>
          <a:p>
            <a:pPr lvl="1"/>
            <a:endParaRPr lang="en-US" dirty="0" smtClean="0"/>
          </a:p>
          <a:p>
            <a:pPr marL="282575" lvl="1" indent="-282575">
              <a:spcBef>
                <a:spcPts val="2000"/>
              </a:spcBef>
              <a:buNone/>
            </a:pPr>
            <a:r>
              <a:rPr lang="en-US" dirty="0" smtClean="0"/>
              <a:t>What are some short term goals you have?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LONG-TERM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Sometimes short-term goals can help you achieve a long-term goal.</a:t>
            </a:r>
          </a:p>
          <a:p>
            <a:pPr>
              <a:buNone/>
            </a:pPr>
            <a:r>
              <a:rPr lang="en-US" dirty="0" smtClean="0"/>
              <a:t>Set short term goals that will help you with your long term goal…</a:t>
            </a:r>
          </a:p>
          <a:p>
            <a:pPr>
              <a:buFont typeface="Arial"/>
              <a:buChar char="•"/>
            </a:pPr>
            <a:r>
              <a:rPr lang="en-US" dirty="0" smtClean="0"/>
              <a:t>Long-term goal: Work at a daycare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Short-term goals: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Get certified in CPR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Take a babysitting class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Babysit children in your neighborhood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Volunteer at your church’s nursery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REALISTIC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 need to be realistic</a:t>
            </a:r>
          </a:p>
          <a:p>
            <a:pPr lvl="1"/>
            <a:r>
              <a:rPr lang="en-US" dirty="0" smtClean="0"/>
              <a:t>Goals that are too hard to reach may leave you discouraged</a:t>
            </a:r>
          </a:p>
          <a:p>
            <a:pPr lvl="1"/>
            <a:r>
              <a:rPr lang="en-US" dirty="0" smtClean="0"/>
              <a:t>Goals that are too easy may make you lose interest</a:t>
            </a:r>
          </a:p>
          <a:p>
            <a:pPr lvl="1"/>
            <a:r>
              <a:rPr lang="en-US" dirty="0" smtClean="0"/>
              <a:t>Realistic goals are:</a:t>
            </a:r>
          </a:p>
          <a:p>
            <a:pPr lvl="2"/>
            <a:r>
              <a:rPr lang="en-US" dirty="0" smtClean="0"/>
              <a:t>REACHABLE</a:t>
            </a:r>
          </a:p>
          <a:p>
            <a:pPr lvl="2"/>
            <a:r>
              <a:rPr lang="en-US" dirty="0" smtClean="0"/>
              <a:t>CHALLENGING</a:t>
            </a:r>
          </a:p>
          <a:p>
            <a:pPr lvl="2"/>
            <a:r>
              <a:rPr lang="en-US" dirty="0" smtClean="0"/>
              <a:t>SPECIFIC</a:t>
            </a:r>
          </a:p>
          <a:p>
            <a:pPr lvl="2"/>
            <a:r>
              <a:rPr lang="en-US" dirty="0" smtClean="0"/>
              <a:t>ACTIVE</a:t>
            </a:r>
          </a:p>
          <a:p>
            <a:pPr lvl="2"/>
            <a:r>
              <a:rPr lang="en-US" dirty="0" smtClean="0"/>
              <a:t>THOUGHT-OUT</a:t>
            </a:r>
          </a:p>
          <a:p>
            <a:pPr lvl="2"/>
            <a:r>
              <a:rPr lang="en-US" dirty="0" smtClean="0"/>
              <a:t>FLEXIBLE</a:t>
            </a:r>
          </a:p>
          <a:p>
            <a:r>
              <a:rPr lang="en-US" dirty="0" smtClean="0"/>
              <a:t>A well-written plan can help you see progress with your goals!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ATTITUDE: the way you feel about something</a:t>
            </a:r>
          </a:p>
          <a:p>
            <a:r>
              <a:rPr lang="en-US" dirty="0" smtClean="0"/>
              <a:t>A positive attitude can help you do your best, even if the task is something you may not enjoy.</a:t>
            </a:r>
          </a:p>
          <a:p>
            <a:r>
              <a:rPr lang="en-US" dirty="0" smtClean="0"/>
              <a:t>It can also help you tackle a difficult job and keep working through mistakes and set-backs.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PRIORITY: Something ranked high in importance</a:t>
            </a:r>
          </a:p>
          <a:p>
            <a:r>
              <a:rPr lang="en-US" dirty="0" smtClean="0"/>
              <a:t>Sometimes goals conflict with each other and you may need to decide which is more important or means the most to you</a:t>
            </a:r>
          </a:p>
          <a:p>
            <a:pPr>
              <a:buNone/>
            </a:pPr>
            <a:r>
              <a:rPr lang="en-US" dirty="0" smtClean="0"/>
              <a:t>TRADE-OFF: Something that you give up in order to get something more important</a:t>
            </a:r>
          </a:p>
          <a:p>
            <a:r>
              <a:rPr lang="en-US" dirty="0" smtClean="0"/>
              <a:t>Sometimes setting priorities means making trade-offs…</a:t>
            </a:r>
          </a:p>
          <a:p>
            <a:pPr lvl="1"/>
            <a:r>
              <a:rPr lang="en-US" dirty="0" smtClean="0"/>
              <a:t>Being on the basketball team is very important to you, so you may need to skip out on speech and debate.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46</TotalTime>
  <Words>995</Words>
  <Application>Microsoft Office PowerPoint</Application>
  <PresentationFormat>On-screen Show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CHAPTER 6</vt:lpstr>
      <vt:lpstr>What will I learn?</vt:lpstr>
      <vt:lpstr>GOAL SETTING</vt:lpstr>
      <vt:lpstr>LONG-TERM GOALS</vt:lpstr>
      <vt:lpstr>SHORT-TERM GOALS</vt:lpstr>
      <vt:lpstr>SHORT-TERM  LONG-TERM</vt:lpstr>
      <vt:lpstr>REALISTIC GOALS</vt:lpstr>
      <vt:lpstr>ATTITUDE</vt:lpstr>
      <vt:lpstr>PRIORITIES</vt:lpstr>
      <vt:lpstr>SUCCESS AND DISAPPOINTMENT</vt:lpstr>
      <vt:lpstr>DECISION MAKING</vt:lpstr>
      <vt:lpstr>4 TYPES OF DECISIONS</vt:lpstr>
      <vt:lpstr>WAYS WE MAKE DECISIONS</vt:lpstr>
      <vt:lpstr>ALTERNATIVES</vt:lpstr>
      <vt:lpstr>PROACTIVE DECISIONS</vt:lpstr>
      <vt:lpstr>THE DECISION MAKING PROCESS</vt:lpstr>
      <vt:lpstr>MAKING RESPONSIBLE DECISIONS</vt:lpstr>
      <vt:lpstr>TAKING RESPONSIBILITY</vt:lpstr>
      <vt:lpstr>PowerPoint Presentation</vt:lpstr>
    </vt:vector>
  </TitlesOfParts>
  <Company>The Ohio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Alissa Brumbaugh</dc:creator>
  <cp:lastModifiedBy>Amanda Daugherty</cp:lastModifiedBy>
  <cp:revision>5</cp:revision>
  <cp:lastPrinted>2013-11-04T13:23:50Z</cp:lastPrinted>
  <dcterms:created xsi:type="dcterms:W3CDTF">2013-04-03T00:32:29Z</dcterms:created>
  <dcterms:modified xsi:type="dcterms:W3CDTF">2013-11-04T13:23:59Z</dcterms:modified>
</cp:coreProperties>
</file>