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D8D24-C127-4F98-B463-1D28989498F4}" type="datetime1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B27C-A513-4C42-B94B-53B99CD8A008}" type="datetime1">
              <a:rPr lang="en-US" smtClean="0"/>
              <a:pPr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D1C59-B8FB-4BC6-84FE-FD700C7CFC4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342CB-8106-6946-896B-CF5A3BB82C54}" type="datetimeFigureOut">
              <a:rPr lang="en-US" smtClean="0"/>
              <a:t>3/19/13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ED4C5-3AF3-1046-A7B0-CC31A9C0D4D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5364" y="681540"/>
            <a:ext cx="4910328" cy="2130552"/>
          </a:xfrm>
        </p:spPr>
        <p:txBody>
          <a:bodyPr/>
          <a:lstStyle/>
          <a:p>
            <a:pPr algn="ctr"/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04812" y="2812092"/>
            <a:ext cx="4910328" cy="886968"/>
          </a:xfrm>
        </p:spPr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1847452"/>
            <a:ext cx="3810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4830"/>
            <a:ext cx="8229600" cy="3962400"/>
          </a:xfrm>
        </p:spPr>
        <p:txBody>
          <a:bodyPr>
            <a:noAutofit/>
          </a:bodyPr>
          <a:lstStyle/>
          <a:p>
            <a:r>
              <a:rPr lang="en-US" sz="2600" u="sng" dirty="0" smtClean="0"/>
              <a:t>Yes</a:t>
            </a:r>
            <a:r>
              <a:rPr lang="en-US" sz="2600" u="sng" dirty="0" smtClean="0"/>
              <a:t>/</a:t>
            </a:r>
            <a:r>
              <a:rPr lang="en-US" sz="2600" u="sng" dirty="0" smtClean="0"/>
              <a:t>Y</a:t>
            </a:r>
            <a:r>
              <a:rPr lang="en-US" sz="2600" u="sng" dirty="0" smtClean="0"/>
              <a:t>es</a:t>
            </a:r>
            <a:r>
              <a:rPr lang="en-US" sz="2600" dirty="0" smtClean="0"/>
              <a:t>: when </a:t>
            </a:r>
            <a:r>
              <a:rPr lang="en-US" sz="2600" dirty="0" smtClean="0"/>
              <a:t>both of you are pleased with what you worked out.	</a:t>
            </a:r>
          </a:p>
          <a:p>
            <a:r>
              <a:rPr lang="en-US" sz="2600" u="sng" dirty="0" smtClean="0"/>
              <a:t>Yes</a:t>
            </a:r>
            <a:r>
              <a:rPr lang="en-US" sz="2600" u="sng" dirty="0" smtClean="0"/>
              <a:t>/No</a:t>
            </a:r>
            <a:r>
              <a:rPr lang="en-US" sz="2600" dirty="0" smtClean="0"/>
              <a:t>: when </a:t>
            </a:r>
            <a:r>
              <a:rPr lang="en-US" sz="2600" dirty="0" smtClean="0"/>
              <a:t>one side is happy because they got what they wanted and the other is sad because they didn't get what they wanted.	</a:t>
            </a:r>
          </a:p>
          <a:p>
            <a:r>
              <a:rPr lang="en-US" sz="2600" u="sng" dirty="0" smtClean="0"/>
              <a:t>No/</a:t>
            </a:r>
            <a:r>
              <a:rPr lang="en-US" sz="2600" u="sng" dirty="0" smtClean="0"/>
              <a:t>No</a:t>
            </a:r>
            <a:r>
              <a:rPr lang="en-US" sz="2600" dirty="0" smtClean="0"/>
              <a:t>: when </a:t>
            </a:r>
            <a:r>
              <a:rPr lang="en-US" sz="2600" dirty="0" smtClean="0"/>
              <a:t>neither side is happy because nobody got what they wanted (you know the sort of thing, when mum or dad step in and say that no-one gets anything, because you can't work out your problem</a:t>
            </a:r>
            <a:r>
              <a:rPr lang="en-US" sz="2600" dirty="0" smtClean="0"/>
              <a:t>!</a:t>
            </a:r>
            <a:endParaRPr lang="en-US" sz="26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do you think is the best outcome?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Yes/Yes </a:t>
            </a:r>
            <a:r>
              <a:rPr lang="en-US" sz="3600" dirty="0" smtClean="0"/>
              <a:t>is the best because everyone gets something.</a:t>
            </a:r>
            <a:r>
              <a:rPr lang="en-US" sz="3600" dirty="0" smtClean="0"/>
              <a:t> </a:t>
            </a:r>
          </a:p>
          <a:p>
            <a:pPr lvl="1"/>
            <a:r>
              <a:rPr lang="en-US" sz="3400" dirty="0" smtClean="0"/>
              <a:t>But</a:t>
            </a:r>
            <a:r>
              <a:rPr lang="en-US" sz="3400" dirty="0" smtClean="0"/>
              <a:t>, you will need to be very good at these conflict-solving skills so that each gets something that he/she wanted.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When you have come to a solution that both of you can agree with, then you have to be responsible for carrying it out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If </a:t>
            </a:r>
            <a:r>
              <a:rPr lang="en-US" sz="3200" dirty="0" smtClean="0"/>
              <a:t>things don't work out then you need to go through the whole process again to see how it could be improved.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</a:t>
            </a:r>
            <a:r>
              <a:rPr lang="en-US" dirty="0" smtClean="0"/>
              <a:t>the problem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SAY what </a:t>
            </a:r>
            <a:r>
              <a:rPr lang="en-US" dirty="0" smtClean="0"/>
              <a:t>you feel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LISTEN to </a:t>
            </a:r>
            <a:r>
              <a:rPr lang="en-US" dirty="0" smtClean="0"/>
              <a:t>the other person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BRAINSTORM solutions.</a:t>
            </a:r>
          </a:p>
          <a:p>
            <a:r>
              <a:rPr lang="en-US" dirty="0" smtClean="0"/>
              <a:t>DECIDE what </a:t>
            </a:r>
            <a:r>
              <a:rPr lang="en-US" dirty="0" smtClean="0"/>
              <a:t>each one will 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STICK to </a:t>
            </a:r>
            <a:r>
              <a:rPr lang="en-US" dirty="0" smtClean="0"/>
              <a:t>what you have decided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TALK AGAIN if </a:t>
            </a:r>
            <a:r>
              <a:rPr lang="en-US" dirty="0" smtClean="0"/>
              <a:t>the solution is not working.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and your friend are watching TV. You want to watch one program and your friend wants to watch another. What could you do?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 have lost your friend's library book. What could you do?</a:t>
            </a:r>
            <a:endParaRPr lang="en-US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Your</a:t>
            </a:r>
            <a:r>
              <a:rPr lang="en-US" sz="3600" dirty="0" smtClean="0"/>
              <a:t> brother/sister </a:t>
            </a:r>
            <a:r>
              <a:rPr lang="en-US" sz="3600" dirty="0" smtClean="0"/>
              <a:t>is always going into your room and borrowing your stuff without asking. What could you do?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4878"/>
            <a:ext cx="8229600" cy="1143000"/>
          </a:xfrm>
        </p:spPr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3200" dirty="0" smtClean="0"/>
              <a:t>Conflict resolution is NOT: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Finding a solution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Sorting things out so everyone gets something of what they want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Having a tantrum to get your own way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Everyone involved understanding what the conflict is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2. What does everyone need to do to understand the conflict?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Say how they feel without being interrupted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Say your point louder than everyone else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Put others down if they are wrong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Interrupt others when they talk about how they feel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Conflict Resolution?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27" dirty="0" smtClean="0"/>
              <a:t>Sometimes we all get pretty angry</a:t>
            </a:r>
            <a:r>
              <a:rPr lang="en-US" sz="3027" dirty="0" smtClean="0"/>
              <a:t>. We </a:t>
            </a:r>
            <a:r>
              <a:rPr lang="en-US" sz="3027" dirty="0" smtClean="0"/>
              <a:t>may feel that something is unfair, something has been taken or broken that we value, someone is being mean,</a:t>
            </a:r>
            <a:r>
              <a:rPr lang="en-US" sz="3027" dirty="0" smtClean="0"/>
              <a:t> you're </a:t>
            </a:r>
            <a:r>
              <a:rPr lang="en-US" sz="3027" dirty="0" smtClean="0"/>
              <a:t>not getting a fair share, etc</a:t>
            </a:r>
            <a:r>
              <a:rPr lang="en-US" sz="3027" dirty="0" smtClean="0"/>
              <a:t>. </a:t>
            </a:r>
            <a:r>
              <a:rPr lang="en-US" sz="3027" dirty="0" smtClean="0"/>
              <a:t>W</a:t>
            </a:r>
            <a:r>
              <a:rPr lang="en-US" sz="3027" dirty="0" smtClean="0"/>
              <a:t>hat </a:t>
            </a:r>
            <a:r>
              <a:rPr lang="en-US" sz="3027" dirty="0" smtClean="0"/>
              <a:t>do you do</a:t>
            </a:r>
            <a:r>
              <a:rPr lang="en-US" sz="3027" dirty="0" smtClean="0"/>
              <a:t>? </a:t>
            </a:r>
          </a:p>
          <a:p>
            <a:pPr lvl="1"/>
            <a:r>
              <a:rPr lang="en-US" sz="2811" dirty="0" smtClean="0"/>
              <a:t>Y</a:t>
            </a:r>
            <a:r>
              <a:rPr lang="en-US" sz="2811" dirty="0" smtClean="0"/>
              <a:t>ou </a:t>
            </a:r>
            <a:r>
              <a:rPr lang="en-US" sz="2811" dirty="0" smtClean="0"/>
              <a:t>could throw a huge </a:t>
            </a:r>
            <a:r>
              <a:rPr lang="en-US" sz="2811" dirty="0" smtClean="0"/>
              <a:t>tantrum</a:t>
            </a:r>
          </a:p>
          <a:p>
            <a:pPr lvl="1"/>
            <a:r>
              <a:rPr lang="en-US" sz="2811" dirty="0" smtClean="0"/>
              <a:t>Get </a:t>
            </a:r>
            <a:r>
              <a:rPr lang="en-US" sz="2811" dirty="0" smtClean="0"/>
              <a:t>really </a:t>
            </a:r>
            <a:r>
              <a:rPr lang="en-US" sz="2811" dirty="0" smtClean="0"/>
              <a:t>upset</a:t>
            </a:r>
          </a:p>
          <a:p>
            <a:pPr lvl="1"/>
            <a:r>
              <a:rPr lang="en-US" sz="2811" dirty="0" smtClean="0"/>
              <a:t>Be </a:t>
            </a:r>
            <a:r>
              <a:rPr lang="en-US" sz="2811" dirty="0" smtClean="0"/>
              <a:t>mean to </a:t>
            </a:r>
            <a:r>
              <a:rPr lang="en-US" sz="2811" dirty="0" smtClean="0"/>
              <a:t>everybody</a:t>
            </a:r>
          </a:p>
          <a:p>
            <a:r>
              <a:rPr lang="en-US" sz="2595" dirty="0" smtClean="0"/>
              <a:t>Would any </a:t>
            </a:r>
            <a:r>
              <a:rPr lang="en-US" sz="2595" dirty="0" smtClean="0"/>
              <a:t>of these things solve the problem? I don't think so</a:t>
            </a:r>
            <a:r>
              <a:rPr lang="en-US" sz="2595" dirty="0" smtClean="0"/>
              <a:t>! So, what </a:t>
            </a:r>
            <a:r>
              <a:rPr lang="en-US" sz="2595" dirty="0" smtClean="0"/>
              <a:t>could you do?</a:t>
            </a:r>
            <a:endParaRPr lang="en-US" sz="2595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3. How can you be a better listener?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Shout your feelings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Make listening noises in the right places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Just forget the problem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Both B and 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4. How can you find a solution?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Involve a peer mediator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Write the issues down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Think of solutions, even silly ones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All of the above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3200" dirty="0" smtClean="0"/>
              <a:t>5. What important point should you remember when dealing with conflict resolution?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Talk in “You” statements and try to please others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Speak loudly so others can understand you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Try to see other points of view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Ignore the problem</a:t>
            </a:r>
          </a:p>
          <a:p>
            <a:pPr marL="1485900" lvl="3" indent="-45720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6. If the solution is not working: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Let the problem go because it probably isn’t that important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Keep trying to make that solution work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Start back at step one and repeat the process to come to a new solution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Make a new solution on your own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7. Which is the best outcome?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Yes/No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No/No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Yes/Yes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Maybe/No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3200" dirty="0" smtClean="0"/>
              <a:t>8. What does ACTIVE LISTENING include?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Working on something else while someone talks about their side of the problem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Staring the other person in the eyes constantly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Repeating what you heard that person say</a:t>
            </a:r>
          </a:p>
          <a:p>
            <a:pPr marL="1485900" lvl="3" indent="-457200">
              <a:buAutoNum type="alphaLcPeriod"/>
            </a:pPr>
            <a:r>
              <a:rPr lang="en-US" sz="2400" dirty="0" smtClean="0"/>
              <a:t>Making sure you correct the other person when they are wrong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9.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T/F: When big conflicts arise, it is sometimes necessary to take physical actions such as pushing or hitting.</a:t>
            </a:r>
            <a:endParaRPr lang="en-US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10. 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T/F:</a:t>
            </a:r>
            <a:r>
              <a:rPr lang="en-US" sz="3200" dirty="0" smtClean="0"/>
              <a:t> When there is a conflict between you and a friend, you should try to put yourself in that person’s shoes to understand his/her point of view better.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Try to sort things out so that everyone gets a fair go and something of what they want. There are 4 things that you need to do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 </a:t>
            </a:r>
            <a:r>
              <a:rPr lang="en-US" sz="2800" dirty="0" smtClean="0"/>
              <a:t>1    Understand 2    Avoid making things worse 3    Work together 4    Find the solution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Everyone involved needs to understand what the conflict (argument) is about</a:t>
            </a:r>
            <a:r>
              <a:rPr lang="en-US" sz="3200" dirty="0" smtClean="0"/>
              <a:t>. To </a:t>
            </a:r>
            <a:r>
              <a:rPr lang="en-US" sz="3200" dirty="0" smtClean="0"/>
              <a:t>do this, everyone needs to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say </a:t>
            </a:r>
            <a:r>
              <a:rPr lang="en-US" sz="2800" dirty="0" smtClean="0"/>
              <a:t>what they feel about it (without interruptions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listen </a:t>
            </a:r>
            <a:r>
              <a:rPr lang="en-US" sz="2800" dirty="0" smtClean="0"/>
              <a:t>to what other people have to say about their feelings (without interrupting them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try </a:t>
            </a:r>
            <a:r>
              <a:rPr lang="en-US" sz="2800" dirty="0" smtClean="0"/>
              <a:t>to put themselves in the other person's shoes and try to understand their point of view.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Making Things Worse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put-</a:t>
            </a:r>
            <a:r>
              <a:rPr lang="en-US" sz="2800" dirty="0" smtClean="0"/>
              <a:t>downs</a:t>
            </a:r>
          </a:p>
          <a:p>
            <a:pPr lvl="1"/>
            <a:r>
              <a:rPr lang="en-US" sz="2400" dirty="0" smtClean="0"/>
              <a:t>no </a:t>
            </a:r>
            <a:r>
              <a:rPr lang="en-US" sz="2400" dirty="0" smtClean="0"/>
              <a:t>mean, nasty remarks that will hurt people's </a:t>
            </a:r>
            <a:r>
              <a:rPr lang="en-US" sz="2400" dirty="0" smtClean="0"/>
              <a:t>feelings</a:t>
            </a:r>
            <a:endParaRPr lang="en-US" sz="24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no personal remarks about a person's looks, gender (whether they are a boy or girl), their 'secrets' or things that have happened in the </a:t>
            </a:r>
            <a:r>
              <a:rPr lang="en-US" sz="2400" dirty="0" smtClean="0"/>
              <a:t>past</a:t>
            </a:r>
          </a:p>
          <a:p>
            <a:r>
              <a:rPr lang="en-US" sz="2800" dirty="0" smtClean="0"/>
              <a:t>no </a:t>
            </a:r>
            <a:r>
              <a:rPr lang="en-US" sz="2800" dirty="0" smtClean="0"/>
              <a:t>screaming and </a:t>
            </a:r>
            <a:r>
              <a:rPr lang="en-US" sz="2800" dirty="0" smtClean="0"/>
              <a:t>shouting</a:t>
            </a:r>
          </a:p>
          <a:p>
            <a:r>
              <a:rPr lang="en-US" sz="2800" dirty="0" smtClean="0"/>
              <a:t>no </a:t>
            </a:r>
            <a:r>
              <a:rPr lang="en-US" sz="2800" dirty="0" smtClean="0"/>
              <a:t>fighting, hitting, kicking, pushing or any kind of hurting the other person's body.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Make "I" statements, like:  "I feel hurt when..."  "I need to feel or be..."  "I hear what you are saying, but I feel..</a:t>
            </a:r>
            <a:r>
              <a:rPr lang="en-US" sz="2800" dirty="0" smtClean="0"/>
              <a:t>.”</a:t>
            </a:r>
          </a:p>
          <a:p>
            <a:r>
              <a:rPr lang="en-US" sz="2800" dirty="0" smtClean="0"/>
              <a:t>Say what you feel without blaming the other person, e.g. "I feel sad when you shout" is better to say than "Your shouting makes me feel sad."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Take turns at speaking.</a:t>
            </a:r>
            <a:r>
              <a:rPr lang="en-US" sz="2800" dirty="0" smtClean="0"/>
              <a:t> </a:t>
            </a:r>
          </a:p>
          <a:p>
            <a:pPr lvl="1"/>
            <a:r>
              <a:rPr lang="en-US" sz="2595" dirty="0" smtClean="0"/>
              <a:t>Decide </a:t>
            </a:r>
            <a:r>
              <a:rPr lang="en-US" sz="2595" dirty="0" smtClean="0"/>
              <a:t>on a time limit for each person to speak before you get started. That way everybody gets the same chance to say what he or she wants</a:t>
            </a:r>
            <a:r>
              <a:rPr lang="en-US" sz="2595" dirty="0" smtClean="0"/>
              <a:t>.</a:t>
            </a:r>
          </a:p>
          <a:p>
            <a:r>
              <a:rPr lang="en-US" sz="2800" dirty="0" smtClean="0"/>
              <a:t>Talk </a:t>
            </a:r>
            <a:r>
              <a:rPr lang="en-US" sz="2800" dirty="0" smtClean="0"/>
              <a:t>quietly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/>
              <a:t>It's hard to keep your voice down when you feel upset, but a quiet firm voice is far better than someone shouting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r>
              <a:rPr lang="en-US" sz="2800" dirty="0" smtClean="0"/>
              <a:t>Write </a:t>
            </a:r>
            <a:r>
              <a:rPr lang="en-US" sz="2800" dirty="0" smtClean="0"/>
              <a:t>down what you each see as the problem and then read what the other person has written.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40174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Try ACTIVE LISTENING through:</a:t>
            </a:r>
            <a:endParaRPr lang="en-US" sz="2800" dirty="0" smtClean="0"/>
          </a:p>
          <a:p>
            <a:pPr lvl="1"/>
            <a:r>
              <a:rPr lang="en-US" sz="2800" u="sng" dirty="0" smtClean="0"/>
              <a:t>Looking at the other person</a:t>
            </a:r>
            <a:r>
              <a:rPr lang="en-US" sz="2800" dirty="0" smtClean="0"/>
              <a:t>, </a:t>
            </a:r>
            <a:r>
              <a:rPr lang="en-US" sz="2800" dirty="0" smtClean="0"/>
              <a:t>to show that you are giving your full attention. Don't overdo </a:t>
            </a:r>
            <a:r>
              <a:rPr lang="en-US" sz="2800" dirty="0" smtClean="0"/>
              <a:t>it, </a:t>
            </a:r>
            <a:r>
              <a:rPr lang="en-US" sz="2800" dirty="0" smtClean="0"/>
              <a:t>though. Staring hard at someone makes that person feel uncomfortable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u="sng" dirty="0" smtClean="0"/>
              <a:t>M</a:t>
            </a:r>
            <a:r>
              <a:rPr lang="en-US" sz="2800" u="sng" dirty="0" smtClean="0"/>
              <a:t>aking </a:t>
            </a:r>
            <a:r>
              <a:rPr lang="en-US" sz="2800" u="sng" dirty="0" smtClean="0"/>
              <a:t>'listening noises'</a:t>
            </a:r>
            <a:r>
              <a:rPr lang="en-US" sz="2800" dirty="0" smtClean="0"/>
              <a:t> (but not interrupting). You know the sort of thing - "Uh huh", saying "yes" or "no" in the right places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u="sng" dirty="0" smtClean="0"/>
              <a:t>Repeating </a:t>
            </a:r>
            <a:r>
              <a:rPr lang="en-US" sz="2800" u="sng" dirty="0" smtClean="0"/>
              <a:t>what you heard. </a:t>
            </a:r>
            <a:r>
              <a:rPr lang="en-US" sz="2800" dirty="0" smtClean="0"/>
              <a:t>When they've finished, say what you think you've heard from them, </a:t>
            </a:r>
            <a:r>
              <a:rPr lang="en-US" sz="2800" dirty="0" err="1" smtClean="0"/>
              <a:t>eg</a:t>
            </a:r>
            <a:r>
              <a:rPr lang="en-US" sz="2800" dirty="0" smtClean="0"/>
              <a:t>. "So, your problem is that I haven't tidied my part of our room?"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41149"/>
          </a:xfrm>
        </p:spPr>
        <p:txBody>
          <a:bodyPr>
            <a:noAutofit/>
          </a:bodyPr>
          <a:lstStyle/>
          <a:p>
            <a:r>
              <a:rPr lang="en-US" sz="2800" dirty="0" smtClean="0"/>
              <a:t>Once you have listened to each other and found what the problem is, then you need to look for a</a:t>
            </a:r>
            <a:r>
              <a:rPr lang="en-US" sz="2800" dirty="0" smtClean="0"/>
              <a:t> SOLUTION.</a:t>
            </a:r>
          </a:p>
          <a:p>
            <a:pPr lvl="1"/>
            <a:r>
              <a:rPr lang="en-US" sz="2800" u="sng" dirty="0" smtClean="0"/>
              <a:t>Brainstorm </a:t>
            </a:r>
            <a:r>
              <a:rPr lang="en-US" sz="2800" u="sng" dirty="0" smtClean="0"/>
              <a:t>together </a:t>
            </a:r>
            <a:r>
              <a:rPr lang="en-US" sz="2800" dirty="0" smtClean="0"/>
              <a:t>to think of ways in which you could resolve the conflict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u="sng" dirty="0" smtClean="0"/>
              <a:t>Think of as many solutions as you can</a:t>
            </a:r>
            <a:r>
              <a:rPr lang="en-US" sz="2800" dirty="0" smtClean="0"/>
              <a:t>, even if they seem silly at first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u="sng" dirty="0" smtClean="0"/>
              <a:t>Have another person write </a:t>
            </a:r>
            <a:r>
              <a:rPr lang="en-US" sz="2800" u="sng" dirty="0" smtClean="0"/>
              <a:t>down your ideas </a:t>
            </a:r>
            <a:r>
              <a:rPr lang="en-US" sz="2800" dirty="0" smtClean="0"/>
              <a:t>or suggest ways of making your ideas work so that you can resolve the conflict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121</TotalTime>
  <Words>1324</Words>
  <Application>Microsoft Macintosh PowerPoint</Application>
  <PresentationFormat>On-screen Show (4:3)</PresentationFormat>
  <Paragraphs>110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Focus</vt:lpstr>
      <vt:lpstr>Conflict Resolution</vt:lpstr>
      <vt:lpstr>What is Conflict Resolution?</vt:lpstr>
      <vt:lpstr>Conflict Resolution</vt:lpstr>
      <vt:lpstr>Understand</vt:lpstr>
      <vt:lpstr>Avoid Making Things Worse</vt:lpstr>
      <vt:lpstr>Work Together</vt:lpstr>
      <vt:lpstr>Work Together</vt:lpstr>
      <vt:lpstr>Work Together</vt:lpstr>
      <vt:lpstr>Find the Solution</vt:lpstr>
      <vt:lpstr>Possible Outcomes</vt:lpstr>
      <vt:lpstr>Which do you think is the best outcome?</vt:lpstr>
      <vt:lpstr>Tips for Success</vt:lpstr>
      <vt:lpstr>Remember to…</vt:lpstr>
      <vt:lpstr>What Would YOU Do?</vt:lpstr>
      <vt:lpstr>What Would YOU do?</vt:lpstr>
      <vt:lpstr>What Would YOU Do?</vt:lpstr>
      <vt:lpstr>QUIZ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The 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Resolution</dc:title>
  <dc:creator>Alissa Brumbaugh</dc:creator>
  <cp:lastModifiedBy>Alissa Brumbaugh</cp:lastModifiedBy>
  <cp:revision>5</cp:revision>
  <dcterms:created xsi:type="dcterms:W3CDTF">2013-03-20T00:41:22Z</dcterms:created>
  <dcterms:modified xsi:type="dcterms:W3CDTF">2013-03-20T02:42:47Z</dcterms:modified>
</cp:coreProperties>
</file>