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  <p:sldId id="285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0A2FD-9E22-4BDB-923D-134DAFAC965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D37BA-C1A7-47DC-8395-FC50E1974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1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D37BA-C1A7-47DC-8395-FC50E19748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3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1E2EB3-EB84-431E-9453-3793DF074BF0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3F3123-472E-4BC4-ADFD-1C60E9672AD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 Yourself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2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Self-Concept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always stay the same</a:t>
            </a:r>
          </a:p>
          <a:p>
            <a:r>
              <a:rPr lang="en-US" dirty="0"/>
              <a:t>May change as a situation changes: </a:t>
            </a:r>
            <a:r>
              <a:rPr lang="en-US" dirty="0" smtClean="0"/>
              <a:t>when </a:t>
            </a:r>
            <a:r>
              <a:rPr lang="en-US" dirty="0"/>
              <a:t>you help a </a:t>
            </a:r>
            <a:r>
              <a:rPr lang="en-US" dirty="0" smtClean="0"/>
              <a:t>neighbor, </a:t>
            </a:r>
            <a:r>
              <a:rPr lang="en-US" dirty="0"/>
              <a:t>you feel proud of </a:t>
            </a:r>
            <a:r>
              <a:rPr lang="en-US" dirty="0" smtClean="0"/>
              <a:t>yourself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- have a argument with a friend, you may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not feel as good about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Qualities that build 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Honesty</a:t>
            </a:r>
          </a:p>
          <a:p>
            <a:r>
              <a:rPr lang="en-US" dirty="0" smtClean="0"/>
              <a:t>Thoughtfulness</a:t>
            </a:r>
          </a:p>
          <a:p>
            <a:r>
              <a:rPr lang="en-US" dirty="0" smtClean="0"/>
              <a:t>Cheerfulness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Self- control</a:t>
            </a:r>
          </a:p>
          <a:p>
            <a:r>
              <a:rPr lang="en-US" dirty="0" smtClean="0"/>
              <a:t>Adaptability</a:t>
            </a:r>
          </a:p>
          <a:p>
            <a:r>
              <a:rPr lang="en-US" dirty="0" smtClean="0"/>
              <a:t>Compassion</a:t>
            </a:r>
          </a:p>
          <a:p>
            <a:r>
              <a:rPr lang="en-US" dirty="0" smtClean="0"/>
              <a:t>Courtesy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Dependability</a:t>
            </a:r>
          </a:p>
          <a:p>
            <a:r>
              <a:rPr lang="en-US" dirty="0" smtClean="0"/>
              <a:t>Friendliness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sense of confidence and self-worth</a:t>
            </a:r>
          </a:p>
          <a:p>
            <a:r>
              <a:rPr lang="en-US" dirty="0" smtClean="0"/>
              <a:t>If you value yourself- you can use your own judgment, resist peer-pressure, and achieve goals</a:t>
            </a:r>
          </a:p>
          <a:p>
            <a:r>
              <a:rPr lang="en-US" dirty="0" smtClean="0"/>
              <a:t>To improve: learn to recognize what you do well and avoid dwelling on mistakes</a:t>
            </a:r>
          </a:p>
        </p:txBody>
      </p:sp>
    </p:spTree>
    <p:extLst>
      <p:ext uri="{BB962C8B-B14F-4D97-AF65-F5344CB8AC3E}">
        <p14:creationId xmlns:p14="http://schemas.microsoft.com/office/powerpoint/2010/main" val="26752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Constructive criticism- </a:t>
            </a:r>
            <a:r>
              <a:rPr lang="en-US" dirty="0"/>
              <a:t>helpful advise</a:t>
            </a:r>
          </a:p>
          <a:p>
            <a:r>
              <a:rPr lang="en-US" dirty="0"/>
              <a:t>It is meant to help you grow and improve and often includes suggestions for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YOU</a:t>
            </a:r>
            <a:r>
              <a:rPr lang="en-US" dirty="0" smtClean="0"/>
              <a:t> are responsible for your own behaviors and actions</a:t>
            </a:r>
          </a:p>
          <a:p>
            <a:r>
              <a:rPr lang="en-US" dirty="0" smtClean="0"/>
              <a:t>You can show responsibility by making wise choices</a:t>
            </a:r>
          </a:p>
          <a:p>
            <a:r>
              <a:rPr lang="en-US" dirty="0" smtClean="0"/>
              <a:t>Ways to show responsibility:</a:t>
            </a:r>
          </a:p>
          <a:p>
            <a:pPr marL="68580" indent="0">
              <a:buNone/>
            </a:pPr>
            <a:r>
              <a:rPr lang="en-US" dirty="0" smtClean="0"/>
              <a:t>     Obey rules</a:t>
            </a:r>
          </a:p>
          <a:p>
            <a:pPr marL="68580" indent="0">
              <a:buNone/>
            </a:pPr>
            <a:r>
              <a:rPr lang="en-US" dirty="0" smtClean="0"/>
              <a:t>      Help others</a:t>
            </a:r>
          </a:p>
          <a:p>
            <a:pPr marL="68580" indent="0">
              <a:buNone/>
            </a:pPr>
            <a:r>
              <a:rPr lang="en-US" dirty="0" smtClean="0"/>
              <a:t>      Keep your promises</a:t>
            </a:r>
          </a:p>
          <a:p>
            <a:pPr marL="68580" indent="0">
              <a:buNone/>
            </a:pPr>
            <a:r>
              <a:rPr lang="en-US" dirty="0" smtClean="0"/>
              <a:t>      Carry out tasks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Being responsible is one of the most important qualifications for success in any job</a:t>
            </a:r>
          </a:p>
          <a:p>
            <a:endParaRPr lang="en-US" dirty="0"/>
          </a:p>
          <a:p>
            <a:r>
              <a:rPr lang="en-US" dirty="0" smtClean="0"/>
              <a:t>Admitting that you did something wrong or made a mistake is an example of responsible behavior</a:t>
            </a:r>
          </a:p>
          <a:p>
            <a:r>
              <a:rPr lang="en-US" dirty="0" smtClean="0"/>
              <a:t>Not everyone has the same responsibilities, and your responsibilities will change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Values</a:t>
            </a:r>
            <a:r>
              <a:rPr lang="en-US" dirty="0" smtClean="0"/>
              <a:t> are your beliefs about right and wrong and about what is important in your life.</a:t>
            </a:r>
          </a:p>
          <a:p>
            <a:r>
              <a:rPr lang="en-US" dirty="0" smtClean="0"/>
              <a:t>Define who you are, shape your attitudes, and choices, and help you identify your priorities </a:t>
            </a:r>
          </a:p>
          <a:p>
            <a:r>
              <a:rPr lang="en-US" dirty="0" smtClean="0"/>
              <a:t>What influences your values: family, religion, teachers, friends, personal experiences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have different values because their interests, priorities or backgrounds are different</a:t>
            </a:r>
          </a:p>
          <a:p>
            <a:r>
              <a:rPr lang="en-US" dirty="0" smtClean="0"/>
              <a:t>Your values will continue to change as you change and develop</a:t>
            </a:r>
          </a:p>
          <a:p>
            <a:r>
              <a:rPr lang="en-US" dirty="0" smtClean="0"/>
              <a:t>You need to prioritize your values</a:t>
            </a:r>
          </a:p>
          <a:p>
            <a:r>
              <a:rPr lang="en-US" dirty="0" smtClean="0"/>
              <a:t>You should respect others people’s values, even though their values may be different from yours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necessary for survival</a:t>
            </a:r>
          </a:p>
          <a:p>
            <a:r>
              <a:rPr lang="en-US" dirty="0" smtClean="0"/>
              <a:t>Physical – food, clothing, shelter</a:t>
            </a:r>
          </a:p>
          <a:p>
            <a:r>
              <a:rPr lang="en-US" dirty="0" smtClean="0"/>
              <a:t>Emotional- feeling safe and secure, sense of belonging and need to be loved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Maslow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 of Human Needs</a:t>
            </a:r>
          </a:p>
          <a:p>
            <a:r>
              <a:rPr lang="en-US" dirty="0" smtClean="0"/>
              <a:t>Self-actualization- to reach your full potential</a:t>
            </a:r>
          </a:p>
          <a:p>
            <a:r>
              <a:rPr lang="en-US" dirty="0" smtClean="0"/>
              <a:t>Level 1- Physical</a:t>
            </a:r>
          </a:p>
          <a:p>
            <a:r>
              <a:rPr lang="en-US" dirty="0" smtClean="0"/>
              <a:t>Level 2- Safety</a:t>
            </a:r>
          </a:p>
          <a:p>
            <a:r>
              <a:rPr lang="en-US" dirty="0" smtClean="0"/>
              <a:t>Level 3- Belonging</a:t>
            </a:r>
          </a:p>
          <a:p>
            <a:r>
              <a:rPr lang="en-US" dirty="0" smtClean="0"/>
              <a:t>Level 4- Feeling Recognized</a:t>
            </a:r>
          </a:p>
          <a:p>
            <a:r>
              <a:rPr lang="en-US" dirty="0" smtClean="0"/>
              <a:t>Level 5- Reaching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 and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two people act, think, or feel the same way</a:t>
            </a:r>
          </a:p>
          <a:p>
            <a:r>
              <a:rPr lang="en-US" dirty="0" smtClean="0"/>
              <a:t>Everyone comes from a different </a:t>
            </a:r>
            <a:r>
              <a:rPr lang="en-US" u="sng" dirty="0" smtClean="0"/>
              <a:t>background</a:t>
            </a:r>
            <a:r>
              <a:rPr lang="en-US" dirty="0" smtClean="0"/>
              <a:t> and has different </a:t>
            </a:r>
            <a:r>
              <a:rPr lang="en-US" u="sng" dirty="0" smtClean="0"/>
              <a:t>experiences</a:t>
            </a:r>
          </a:p>
          <a:p>
            <a:r>
              <a:rPr lang="en-US" u="sng" dirty="0" smtClean="0"/>
              <a:t>Everything</a:t>
            </a:r>
            <a:r>
              <a:rPr lang="en-US" dirty="0" smtClean="0"/>
              <a:t> you do, </a:t>
            </a:r>
            <a:r>
              <a:rPr lang="en-US" u="sng" dirty="0" smtClean="0"/>
              <a:t>everywhere</a:t>
            </a:r>
            <a:r>
              <a:rPr lang="en-US" dirty="0" smtClean="0"/>
              <a:t> you go, and </a:t>
            </a:r>
            <a:r>
              <a:rPr lang="en-US" u="sng" dirty="0" smtClean="0"/>
              <a:t>everyone</a:t>
            </a:r>
            <a:r>
              <a:rPr lang="en-US" dirty="0" smtClean="0"/>
              <a:t> you know influence who you are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1186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620" y="2368550"/>
            <a:ext cx="4107180" cy="34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8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things that you would like to have, but are not necessary for survival</a:t>
            </a:r>
          </a:p>
          <a:p>
            <a:endParaRPr lang="en-US" dirty="0" smtClean="0"/>
          </a:p>
          <a:p>
            <a:r>
              <a:rPr lang="en-US" dirty="0" smtClean="0"/>
              <a:t>Examples????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Adolescence</a:t>
            </a:r>
            <a:r>
              <a:rPr lang="en-US" dirty="0" smtClean="0"/>
              <a:t>- period of great growth and change between childhood and adulthood</a:t>
            </a:r>
          </a:p>
          <a:p>
            <a:r>
              <a:rPr lang="en-US" dirty="0" smtClean="0"/>
              <a:t>You will be adjusting to many physical and emotional changes</a:t>
            </a:r>
          </a:p>
          <a:p>
            <a:r>
              <a:rPr lang="en-US" dirty="0" smtClean="0"/>
              <a:t>Adolescence can be a time of intense emotion, it is possible to find ways to handle and control 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Healthy ways to deal with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Admit how you feel</a:t>
            </a:r>
          </a:p>
          <a:p>
            <a:r>
              <a:rPr lang="en-US" dirty="0" smtClean="0"/>
              <a:t>Talk about your feelings</a:t>
            </a:r>
          </a:p>
          <a:p>
            <a:r>
              <a:rPr lang="en-US" dirty="0" smtClean="0"/>
              <a:t>Keep a journal</a:t>
            </a:r>
          </a:p>
          <a:p>
            <a:r>
              <a:rPr lang="en-US" dirty="0" smtClean="0"/>
              <a:t>Work off feelings  ex: exercise, walk</a:t>
            </a:r>
          </a:p>
          <a:p>
            <a:r>
              <a:rPr lang="en-US" dirty="0" smtClean="0"/>
              <a:t>If you are angry with a person, wait until you have cooled off before speaking to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such as your height, weight and body shape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Grooming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Grooming</a:t>
            </a:r>
            <a:r>
              <a:rPr lang="en-US" dirty="0" smtClean="0"/>
              <a:t>- includes the things you do to care for your physical appearance</a:t>
            </a:r>
          </a:p>
          <a:p>
            <a:r>
              <a:rPr lang="en-US" u="sng" dirty="0" smtClean="0"/>
              <a:t>Hygiene</a:t>
            </a:r>
            <a:r>
              <a:rPr lang="en-US" dirty="0" smtClean="0"/>
              <a:t>- keeping yourself clean</a:t>
            </a:r>
          </a:p>
          <a:p>
            <a:r>
              <a:rPr lang="en-US" dirty="0" smtClean="0"/>
              <a:t>Skin, hair, nails</a:t>
            </a:r>
          </a:p>
          <a:p>
            <a:endParaRPr lang="en-US" dirty="0"/>
          </a:p>
          <a:p>
            <a:r>
              <a:rPr lang="en-US" dirty="0" smtClean="0"/>
              <a:t>Proper grooming is NOT expensive</a:t>
            </a:r>
          </a:p>
        </p:txBody>
      </p:sp>
    </p:spTree>
    <p:extLst>
      <p:ext uri="{BB962C8B-B14F-4D97-AF65-F5344CB8AC3E}">
        <p14:creationId xmlns:p14="http://schemas.microsoft.com/office/powerpoint/2010/main" val="29923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Acne</a:t>
            </a:r>
            <a:r>
              <a:rPr lang="en-US" dirty="0" smtClean="0"/>
              <a:t>- common skin condition that occurs when pores are clogged with oil, dead cells and bacteria</a:t>
            </a:r>
          </a:p>
          <a:p>
            <a:r>
              <a:rPr lang="en-US" u="sng" dirty="0" smtClean="0"/>
              <a:t>Dermatologist</a:t>
            </a:r>
            <a:r>
              <a:rPr lang="en-US" dirty="0" smtClean="0"/>
              <a:t>- doctor who treats skins disorders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 healthy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sunscreen</a:t>
            </a:r>
          </a:p>
          <a:p>
            <a:r>
              <a:rPr lang="en-US" dirty="0" smtClean="0"/>
              <a:t>Drink plenty of water</a:t>
            </a:r>
          </a:p>
          <a:p>
            <a:r>
              <a:rPr lang="en-US" dirty="0" smtClean="0"/>
              <a:t>Wash your fact </a:t>
            </a:r>
          </a:p>
          <a:p>
            <a:r>
              <a:rPr lang="en-US" dirty="0" smtClean="0"/>
              <a:t>Bathe everyday</a:t>
            </a:r>
          </a:p>
          <a:p>
            <a:r>
              <a:rPr lang="en-US" dirty="0" smtClean="0"/>
              <a:t>Use deodorant</a:t>
            </a:r>
          </a:p>
          <a:p>
            <a:r>
              <a:rPr lang="en-US" dirty="0" smtClean="0"/>
              <a:t>Choose grooming products that do not irritate your 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Cosmetologist- provides beauty services for customers</a:t>
            </a:r>
          </a:p>
          <a:p>
            <a:r>
              <a:rPr lang="en-US" dirty="0" smtClean="0"/>
              <a:t>Wash your hair regularly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hands and 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wear wet shoes or sock- can cause bacteria to grow</a:t>
            </a:r>
          </a:p>
          <a:p>
            <a:r>
              <a:rPr lang="en-US" dirty="0" smtClean="0"/>
              <a:t>Trim and file nails</a:t>
            </a:r>
          </a:p>
          <a:p>
            <a:r>
              <a:rPr lang="en-US" dirty="0" smtClean="0"/>
              <a:t>Wash hands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ONE of a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that influence who you are:</a:t>
            </a:r>
          </a:p>
          <a:p>
            <a:r>
              <a:rPr lang="en-US" dirty="0" smtClean="0"/>
              <a:t>Heredity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Roles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/>
              <a:t>E</a:t>
            </a:r>
            <a:r>
              <a:rPr lang="en-US" dirty="0" smtClean="0"/>
              <a:t>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teeth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Taking care of your teeth can help prevent cavities and gum disease</a:t>
            </a:r>
          </a:p>
          <a:p>
            <a:r>
              <a:rPr lang="en-US" u="sng" dirty="0" smtClean="0"/>
              <a:t>Cavity</a:t>
            </a:r>
            <a:r>
              <a:rPr lang="en-US" dirty="0" smtClean="0"/>
              <a:t>- area of decay in a tooth</a:t>
            </a:r>
          </a:p>
          <a:p>
            <a:endParaRPr lang="en-US" dirty="0"/>
          </a:p>
          <a:p>
            <a:r>
              <a:rPr lang="en-US" dirty="0" smtClean="0"/>
              <a:t>Healthy teeth:</a:t>
            </a:r>
          </a:p>
          <a:p>
            <a:r>
              <a:rPr lang="en-US" dirty="0" smtClean="0"/>
              <a:t>Choose a brush with soft bristles </a:t>
            </a:r>
          </a:p>
          <a:p>
            <a:r>
              <a:rPr lang="en-US" dirty="0" smtClean="0"/>
              <a:t>Brush up and down</a:t>
            </a:r>
          </a:p>
          <a:p>
            <a:r>
              <a:rPr lang="en-US" dirty="0" smtClean="0"/>
              <a:t>Get regular checkups</a:t>
            </a:r>
          </a:p>
          <a:p>
            <a:r>
              <a:rPr lang="en-US" dirty="0" smtClean="0"/>
              <a:t>Floss daily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form an opinion, or judgment, about you the first time they meet you</a:t>
            </a:r>
          </a:p>
          <a:p>
            <a:r>
              <a:rPr lang="en-US" dirty="0" smtClean="0"/>
              <a:t>First impression are </a:t>
            </a:r>
            <a:r>
              <a:rPr lang="en-US" u="sng" dirty="0" smtClean="0"/>
              <a:t>not</a:t>
            </a:r>
            <a:r>
              <a:rPr lang="en-US" dirty="0" smtClean="0"/>
              <a:t> always accurate</a:t>
            </a:r>
          </a:p>
          <a:p>
            <a:r>
              <a:rPr lang="en-US" dirty="0" smtClean="0"/>
              <a:t>First impression is the only chance you have to make a good first impression</a:t>
            </a:r>
          </a:p>
          <a:p>
            <a:r>
              <a:rPr lang="en-US" dirty="0" smtClean="0"/>
              <a:t>Are formed by the way you: look, dress, and talk</a:t>
            </a:r>
          </a:p>
        </p:txBody>
      </p:sp>
    </p:spTree>
    <p:extLst>
      <p:ext uri="{BB962C8B-B14F-4D97-AF65-F5344CB8AC3E}">
        <p14:creationId xmlns:p14="http://schemas.microsoft.com/office/powerpoint/2010/main" val="38810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Attitude and Your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person’s attitude can show in the way he or she behaves, which can make a positive person look more attractive</a:t>
            </a:r>
          </a:p>
          <a:p>
            <a:r>
              <a:rPr lang="en-US" dirty="0" smtClean="0"/>
              <a:t>How to build a positive attitude:</a:t>
            </a:r>
          </a:p>
          <a:p>
            <a:r>
              <a:rPr lang="en-US" dirty="0" smtClean="0"/>
              <a:t>Take positive actions</a:t>
            </a:r>
          </a:p>
          <a:p>
            <a:r>
              <a:rPr lang="en-US" dirty="0" smtClean="0"/>
              <a:t>Talk positively</a:t>
            </a:r>
          </a:p>
          <a:p>
            <a:r>
              <a:rPr lang="en-US" dirty="0" smtClean="0"/>
              <a:t>Accept yourself</a:t>
            </a:r>
          </a:p>
          <a:p>
            <a:r>
              <a:rPr lang="en-US" dirty="0" smtClean="0"/>
              <a:t>Assert yourself</a:t>
            </a:r>
          </a:p>
          <a:p>
            <a:r>
              <a:rPr lang="en-US" dirty="0" smtClean="0"/>
              <a:t>Accept and respect others as they are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 and Environment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Heredity</a:t>
            </a:r>
            <a:r>
              <a:rPr lang="en-US" dirty="0" smtClean="0"/>
              <a:t> is the passing on of traits, or characteristics and qualities, from parents to their children</a:t>
            </a:r>
          </a:p>
          <a:p>
            <a:r>
              <a:rPr lang="en-US" dirty="0" smtClean="0"/>
              <a:t>Examples: physical- eye color, facial features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mental: intelligence</a:t>
            </a:r>
          </a:p>
          <a:p>
            <a:pPr marL="68580" indent="0">
              <a:buNone/>
            </a:pPr>
            <a:r>
              <a:rPr lang="en-US" dirty="0" smtClean="0"/>
              <a:t>Environment- some interests and abilities are learned from people and things around you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Your family is one of the strongest influences on the person you are becoming</a:t>
            </a:r>
          </a:p>
          <a:p>
            <a:r>
              <a:rPr lang="en-US" dirty="0" smtClean="0"/>
              <a:t>Roles you have determine how you relate to other people and how you act in a certain situation</a:t>
            </a:r>
          </a:p>
          <a:p>
            <a:r>
              <a:rPr lang="en-US" dirty="0" smtClean="0"/>
              <a:t>Role- is your position in a group or situation</a:t>
            </a:r>
          </a:p>
          <a:p>
            <a:r>
              <a:rPr lang="en-US" dirty="0" smtClean="0"/>
              <a:t>Examples: </a:t>
            </a:r>
            <a:r>
              <a:rPr lang="en-US" u="sng" dirty="0" smtClean="0"/>
              <a:t>At home</a:t>
            </a:r>
            <a:r>
              <a:rPr lang="en-US" dirty="0" smtClean="0"/>
              <a:t>: son/daughter</a:t>
            </a:r>
          </a:p>
          <a:p>
            <a:pPr marL="68580" indent="0">
              <a:buNone/>
            </a:pPr>
            <a:r>
              <a:rPr lang="en-US" dirty="0" smtClean="0"/>
              <a:t>                      </a:t>
            </a:r>
            <a:r>
              <a:rPr lang="en-US" u="sng" dirty="0" smtClean="0"/>
              <a:t>at school</a:t>
            </a:r>
            <a:r>
              <a:rPr lang="en-US" dirty="0" smtClean="0"/>
              <a:t>: students, best friend or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team member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u="sng" dirty="0" smtClean="0"/>
              <a:t>community</a:t>
            </a:r>
            <a:r>
              <a:rPr lang="en-US" dirty="0" smtClean="0"/>
              <a:t>: volunteer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learn your roles by talking to and watching people that are important to you</a:t>
            </a:r>
          </a:p>
          <a:p>
            <a:r>
              <a:rPr lang="en-US" dirty="0" smtClean="0"/>
              <a:t>Role Models: people who help you see what is expected of you in certain situations</a:t>
            </a:r>
          </a:p>
          <a:p>
            <a:r>
              <a:rPr lang="en-US" dirty="0" smtClean="0"/>
              <a:t>Examples: parents, relatives, older siblings, teachers, coaches, or religious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Culture</a:t>
            </a:r>
            <a:r>
              <a:rPr lang="en-US" dirty="0" smtClean="0"/>
              <a:t>- ways of thinking, acting, dressing, and speaking shared by a group of people</a:t>
            </a:r>
          </a:p>
          <a:p>
            <a:r>
              <a:rPr lang="en-US" dirty="0" smtClean="0"/>
              <a:t>May be based on: ethnic groups, geographic location, or social class</a:t>
            </a:r>
          </a:p>
          <a:p>
            <a:r>
              <a:rPr lang="en-US" dirty="0" smtClean="0"/>
              <a:t>Often determines certain traditions people follow</a:t>
            </a:r>
          </a:p>
          <a:p>
            <a:r>
              <a:rPr lang="en-US" dirty="0" smtClean="0"/>
              <a:t>Examples: speaking another language, enjoys different foods, celebrates different holidays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Personality is the combination of the attitudes, interests, behaviors, emotions, roles, and other traits that make you who you are</a:t>
            </a:r>
          </a:p>
          <a:p>
            <a:r>
              <a:rPr lang="en-US" dirty="0" smtClean="0"/>
              <a:t>Your personality continues to change as you experience new things and meet new people</a:t>
            </a:r>
          </a:p>
          <a:p>
            <a:r>
              <a:rPr lang="en-US" dirty="0" smtClean="0"/>
              <a:t>Everyone’s personality is different</a:t>
            </a:r>
          </a:p>
          <a:p>
            <a:r>
              <a:rPr lang="en-US" dirty="0" smtClean="0"/>
              <a:t>Examples: dependability, cooperation, honesty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mental picture of yourself</a:t>
            </a:r>
          </a:p>
          <a:p>
            <a:r>
              <a:rPr lang="en-US" dirty="0" smtClean="0"/>
              <a:t>Influenced by the people around you</a:t>
            </a:r>
          </a:p>
          <a:p>
            <a:r>
              <a:rPr lang="en-US" dirty="0" smtClean="0"/>
              <a:t>If you have a positive self-concept, you are more willing to make new friends, go new places, and try new things</a:t>
            </a:r>
          </a:p>
        </p:txBody>
      </p:sp>
    </p:spTree>
    <p:extLst>
      <p:ext uri="{BB962C8B-B14F-4D97-AF65-F5344CB8AC3E}">
        <p14:creationId xmlns:p14="http://schemas.microsoft.com/office/powerpoint/2010/main" val="11997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491</TotalTime>
  <Words>1094</Words>
  <Application>Microsoft Office PowerPoint</Application>
  <PresentationFormat>On-screen Show (4:3)</PresentationFormat>
  <Paragraphs>166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Austin</vt:lpstr>
      <vt:lpstr>Discover Yourself</vt:lpstr>
      <vt:lpstr>Heredity and Environment</vt:lpstr>
      <vt:lpstr>You are ONE of a kind</vt:lpstr>
      <vt:lpstr>Heredity and Environment </vt:lpstr>
      <vt:lpstr>Family Roles</vt:lpstr>
      <vt:lpstr>Family Roles cont.</vt:lpstr>
      <vt:lpstr>Culture </vt:lpstr>
      <vt:lpstr>Personality Traits</vt:lpstr>
      <vt:lpstr>Self-Concept</vt:lpstr>
      <vt:lpstr>Self-Concept cont.</vt:lpstr>
      <vt:lpstr>Qualities that build Self-concept</vt:lpstr>
      <vt:lpstr>Self-esteem</vt:lpstr>
      <vt:lpstr>Constructive criticism</vt:lpstr>
      <vt:lpstr>Show Responsibility</vt:lpstr>
      <vt:lpstr>Responsibility</vt:lpstr>
      <vt:lpstr>Values</vt:lpstr>
      <vt:lpstr>Values cont.</vt:lpstr>
      <vt:lpstr>Needs </vt:lpstr>
      <vt:lpstr>Abraham Maslow</vt:lpstr>
      <vt:lpstr>Level of Need</vt:lpstr>
      <vt:lpstr>Wants</vt:lpstr>
      <vt:lpstr>Emotional Changes</vt:lpstr>
      <vt:lpstr>Healthy ways to deal with emotions</vt:lpstr>
      <vt:lpstr>Physical Changes</vt:lpstr>
      <vt:lpstr>Personal Grooming</vt:lpstr>
      <vt:lpstr>Skin</vt:lpstr>
      <vt:lpstr>Promote healthy skin</vt:lpstr>
      <vt:lpstr>Your Hair</vt:lpstr>
      <vt:lpstr>Your hands and feet</vt:lpstr>
      <vt:lpstr>Your teeth </vt:lpstr>
      <vt:lpstr>First Impressions</vt:lpstr>
      <vt:lpstr>Attitude and Your Appearance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Yourself</dc:title>
  <dc:creator>Amanda Daugherty</dc:creator>
  <cp:lastModifiedBy>Amanda Daugherty</cp:lastModifiedBy>
  <cp:revision>18</cp:revision>
  <dcterms:created xsi:type="dcterms:W3CDTF">2012-09-10T15:46:02Z</dcterms:created>
  <dcterms:modified xsi:type="dcterms:W3CDTF">2012-09-11T17:42:52Z</dcterms:modified>
</cp:coreProperties>
</file>